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2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5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1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5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2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5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6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7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30FA2-DDE8-4C88-B6F7-FCA71FA8F8D5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3942E-F5AA-419F-85B8-96EE853A0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8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Inversion page 312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 to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Font-</a:t>
            </a:r>
            <a:r>
              <a:rPr lang="en-US" dirty="0" err="1" smtClean="0">
                <a:latin typeface="Comic Sans MS" pitchFamily="66" charset="0"/>
              </a:rPr>
              <a:t>ils</a:t>
            </a:r>
            <a:r>
              <a:rPr lang="en-US" dirty="0" smtClean="0">
                <a:latin typeface="Comic Sans MS" pitchFamily="66" charset="0"/>
              </a:rPr>
              <a:t> de la photo?</a:t>
            </a:r>
          </a:p>
          <a:p>
            <a:r>
              <a:rPr lang="en-US" dirty="0" err="1" smtClean="0">
                <a:latin typeface="Comic Sans MS" pitchFamily="66" charset="0"/>
              </a:rPr>
              <a:t>Choisis-tu</a:t>
            </a:r>
            <a:r>
              <a:rPr lang="en-US" dirty="0" smtClean="0">
                <a:latin typeface="Comic Sans MS" pitchFamily="66" charset="0"/>
              </a:rPr>
              <a:t> le chapeau </a:t>
            </a:r>
            <a:r>
              <a:rPr lang="en-US" dirty="0" err="1" smtClean="0">
                <a:latin typeface="Comic Sans MS" pitchFamily="66" charset="0"/>
              </a:rPr>
              <a:t>gris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Vendons</a:t>
            </a:r>
            <a:r>
              <a:rPr lang="en-US" dirty="0" smtClean="0">
                <a:latin typeface="Comic Sans MS" pitchFamily="66" charset="0"/>
              </a:rPr>
              <a:t>-nous </a:t>
            </a:r>
            <a:r>
              <a:rPr lang="en-US" dirty="0" err="1" smtClean="0">
                <a:latin typeface="Comic Sans MS" pitchFamily="66" charset="0"/>
              </a:rPr>
              <a:t>notre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voiture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70375"/>
            <a:ext cx="3352800" cy="2038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769644"/>
            <a:ext cx="2118911" cy="1447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20" y="3860800"/>
            <a:ext cx="18954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83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 to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Parle-t-</a:t>
            </a:r>
            <a:r>
              <a:rPr lang="en-US" dirty="0" err="1" smtClean="0">
                <a:latin typeface="Comic Sans MS" pitchFamily="66" charset="0"/>
              </a:rPr>
              <a:t>elle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espagnol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Regarde</a:t>
            </a:r>
            <a:r>
              <a:rPr lang="en-US" dirty="0" smtClean="0">
                <a:latin typeface="Comic Sans MS" pitchFamily="66" charset="0"/>
              </a:rPr>
              <a:t>-t-on le </a:t>
            </a:r>
            <a:r>
              <a:rPr lang="en-US" dirty="0" smtClean="0">
                <a:latin typeface="Comic Sans MS" pitchFamily="66" charset="0"/>
              </a:rPr>
              <a:t>film?</a:t>
            </a:r>
          </a:p>
          <a:p>
            <a:r>
              <a:rPr lang="en-US" dirty="0" err="1" smtClean="0">
                <a:latin typeface="Comic Sans MS" pitchFamily="66" charset="0"/>
              </a:rPr>
              <a:t>Prépare</a:t>
            </a:r>
            <a:r>
              <a:rPr lang="en-US" dirty="0" smtClean="0">
                <a:latin typeface="Comic Sans MS" pitchFamily="66" charset="0"/>
              </a:rPr>
              <a:t>-t-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le </a:t>
            </a:r>
            <a:r>
              <a:rPr lang="en-US" dirty="0" err="1" smtClean="0">
                <a:latin typeface="Comic Sans MS" pitchFamily="66" charset="0"/>
              </a:rPr>
              <a:t>repas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060950"/>
            <a:ext cx="2657475" cy="1247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962400"/>
            <a:ext cx="2159056" cy="289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419600"/>
            <a:ext cx="1905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8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 to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Paul et Marc, </a:t>
            </a:r>
            <a:r>
              <a:rPr lang="en-US" dirty="0" err="1" smtClean="0">
                <a:latin typeface="Comic Sans MS" pitchFamily="66" charset="0"/>
              </a:rPr>
              <a:t>lavent-ils</a:t>
            </a:r>
            <a:r>
              <a:rPr lang="en-US" dirty="0" smtClean="0">
                <a:latin typeface="Comic Sans MS" pitchFamily="66" charset="0"/>
              </a:rPr>
              <a:t> les </a:t>
            </a:r>
            <a:r>
              <a:rPr lang="en-US" dirty="0" err="1" smtClean="0">
                <a:latin typeface="Comic Sans MS" pitchFamily="66" charset="0"/>
              </a:rPr>
              <a:t>vaisselles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smtClean="0">
                <a:latin typeface="Comic Sans MS" pitchFamily="66" charset="0"/>
              </a:rPr>
              <a:t>Suzette, a-t-</a:t>
            </a:r>
            <a:r>
              <a:rPr lang="en-US" dirty="0" err="1" smtClean="0">
                <a:latin typeface="Comic Sans MS" pitchFamily="66" charset="0"/>
              </a:rPr>
              <a:t>elle</a:t>
            </a:r>
            <a:r>
              <a:rPr lang="en-US" dirty="0" smtClean="0">
                <a:latin typeface="Comic Sans MS" pitchFamily="66" charset="0"/>
              </a:rPr>
              <a:t> mal à la tête?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222750"/>
            <a:ext cx="2743200" cy="2085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962400"/>
            <a:ext cx="2686050" cy="206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0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 to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Pourquoi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mtClean="0">
                <a:latin typeface="Comic Sans MS" pitchFamily="66" charset="0"/>
              </a:rPr>
              <a:t>étudiez-vous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Quand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arrivent-ils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648200"/>
            <a:ext cx="2209800" cy="18811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495800"/>
            <a:ext cx="2819400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1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 to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Avez-vous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bu</a:t>
            </a:r>
            <a:r>
              <a:rPr lang="en-US" dirty="0" smtClean="0">
                <a:latin typeface="Comic Sans MS" pitchFamily="66" charset="0"/>
              </a:rPr>
              <a:t> un soda?</a:t>
            </a:r>
          </a:p>
          <a:p>
            <a:r>
              <a:rPr lang="en-US" dirty="0" err="1" smtClean="0">
                <a:latin typeface="Comic Sans MS" pitchFamily="66" charset="0"/>
              </a:rPr>
              <a:t>Ont-ils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mis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imper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Es-tu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venu</a:t>
            </a:r>
            <a:r>
              <a:rPr lang="en-US" dirty="0" smtClean="0">
                <a:latin typeface="Comic Sans MS" pitchFamily="66" charset="0"/>
              </a:rPr>
              <a:t> en </a:t>
            </a:r>
            <a:r>
              <a:rPr lang="en-US" dirty="0" err="1" smtClean="0">
                <a:latin typeface="Comic Sans MS" pitchFamily="66" charset="0"/>
              </a:rPr>
              <a:t>voiture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latin typeface="Comic Sans MS" pitchFamily="66" charset="0"/>
              </a:rPr>
              <a:t>Sommes</a:t>
            </a:r>
            <a:r>
              <a:rPr lang="en-US" dirty="0" smtClean="0">
                <a:latin typeface="Comic Sans MS" pitchFamily="66" charset="0"/>
              </a:rPr>
              <a:t>-nous </a:t>
            </a:r>
            <a:r>
              <a:rPr lang="en-US" dirty="0" err="1" smtClean="0">
                <a:latin typeface="Comic Sans MS" pitchFamily="66" charset="0"/>
              </a:rPr>
              <a:t>allés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semaine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dernière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51649"/>
            <a:ext cx="1045800" cy="1325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140" y="4609593"/>
            <a:ext cx="1274400" cy="17396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980" y="4863307"/>
            <a:ext cx="3175000" cy="1485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953000"/>
            <a:ext cx="252192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80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Inversion page 312</vt:lpstr>
      <vt:lpstr>Refer to #1</vt:lpstr>
      <vt:lpstr>Refer to #2</vt:lpstr>
      <vt:lpstr>Refer to #3</vt:lpstr>
      <vt:lpstr>Refer to #4</vt:lpstr>
      <vt:lpstr>Refer to #5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 page 312</dc:title>
  <dc:creator>Patricia Cedrone</dc:creator>
  <cp:lastModifiedBy>Patricia Cedrone</cp:lastModifiedBy>
  <cp:revision>12</cp:revision>
  <dcterms:created xsi:type="dcterms:W3CDTF">2014-03-26T16:10:42Z</dcterms:created>
  <dcterms:modified xsi:type="dcterms:W3CDTF">2016-04-25T15:55:28Z</dcterms:modified>
</cp:coreProperties>
</file>